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sldIdLst>
    <p:sldId id="268" r:id="rId4"/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B217AC7-3580-4204-A1D9-9D69E6ECA83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E1960A-F95D-4C4C-AD2C-E16EBFDC9C3A}" type="slidenum">
              <a:rPr lang="cs-CZ"/>
              <a:pPr/>
              <a:t>2</a:t>
            </a:fld>
            <a:endParaRPr 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0FFC07-E8DF-4E5C-81A0-DBEA558A2FDF}" type="slidenum">
              <a:rPr lang="cs-CZ"/>
              <a:pPr/>
              <a:t>11</a:t>
            </a:fld>
            <a:endParaRPr lang="cs-CZ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02DD20-3F0D-4A78-A6DD-7C43E416EDCD}" type="slidenum">
              <a:rPr lang="cs-CZ"/>
              <a:pPr/>
              <a:t>12</a:t>
            </a:fld>
            <a:endParaRPr lang="cs-CZ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AE621D-3096-4354-8245-3E3015454414}" type="slidenum">
              <a:rPr lang="cs-CZ"/>
              <a:pPr/>
              <a:t>13</a:t>
            </a:fld>
            <a:endParaRPr lang="cs-CZ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4EA73C-96B7-4213-A924-97169387C495}" type="slidenum">
              <a:rPr lang="cs-CZ"/>
              <a:pPr/>
              <a:t>3</a:t>
            </a:fld>
            <a:endParaRPr lang="cs-CZ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B7A3B4-F7FD-4278-9AAC-F71282F3F1E9}" type="slidenum">
              <a:rPr lang="cs-CZ"/>
              <a:pPr/>
              <a:t>4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270CFC-8CD6-43F9-8862-49C0D2B28DCB}" type="slidenum">
              <a:rPr lang="cs-CZ"/>
              <a:pPr/>
              <a:t>5</a:t>
            </a:fld>
            <a:endParaRPr lang="cs-CZ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55796D-2510-4A24-AE59-A33E6F9ACC05}" type="slidenum">
              <a:rPr lang="cs-CZ"/>
              <a:pPr/>
              <a:t>6</a:t>
            </a:fld>
            <a:endParaRPr lang="cs-CZ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AAD6A9-9AD0-4FE0-9D08-46188314B242}" type="slidenum">
              <a:rPr lang="cs-CZ"/>
              <a:pPr/>
              <a:t>7</a:t>
            </a:fld>
            <a:endParaRPr lang="cs-CZ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8CC89A-9EC2-4A17-A569-A713E5E6DCDC}" type="slidenum">
              <a:rPr lang="cs-CZ"/>
              <a:pPr/>
              <a:t>8</a:t>
            </a:fld>
            <a:endParaRPr lang="cs-CZ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5E0199-A3D7-4B15-81F0-D8BA39DD44F0}" type="slidenum">
              <a:rPr lang="cs-CZ"/>
              <a:pPr/>
              <a:t>9</a:t>
            </a:fld>
            <a:endParaRPr lang="cs-CZ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F648F-C62B-4B94-8B7B-F29F2ADC2145}" type="slidenum">
              <a:rPr lang="cs-CZ"/>
              <a:pPr/>
              <a:t>10</a:t>
            </a:fld>
            <a:endParaRPr lang="cs-CZ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458462-8F51-4BB9-8DC9-9173332663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650EDB-48E3-43D9-AF29-A76C35B6E6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A946FA-5D2A-46C9-9F33-D8037362C6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701A90-284F-461F-A1EF-5ECB1C58CA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460006-7086-48C5-AE9C-DD536A99E0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9DFB7D-248D-447B-9EC7-E92A78A71E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2EBC88-862E-4897-AF9D-84114C3AAB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CCF93A-C769-4750-AB26-FBB97008ED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B16225-03BF-466C-8D15-45C0499F8C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1F21A0-4E87-4AD6-9B71-F7FD6AC7D10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1512A7-ED7E-4511-92B9-B2329B62F23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933160-B2FF-4648-B412-5FA8BB7D60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7BA6B2-CD8B-4897-B4FC-E72F14507B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558DE7-C8DB-4C0D-9381-5F8AB4DCFA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DACC3C-93C9-4B0B-9680-EB6F27285F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DC6A5C-9E6F-4E80-B474-E66E64C26D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2D8370-791F-4F29-A27B-44A2053C3C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AB3101-8751-4ED4-96FB-35421A086D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38F38C-8624-41FD-A106-71216AC053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762F08-63AA-4216-A9CF-FBD1D284AC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04EABC-3735-4280-86B7-E201D7FFB0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DB8EAB-136F-4092-99F7-BD4040676B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B682D3-68DA-419E-B561-2097B60EC6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2EEDA9-AF07-49D9-9A2F-870D0D920DA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411A12-1585-40F0-996C-178F16CFF6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C7345D-2B53-482E-A2DD-03F617D65E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63F1CB-3A48-441D-B50C-BED9E2A52B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17C1A4-5E7F-4C78-88E0-BD7BDBB2D4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B2AEE5-D91B-4FC1-B775-6B905CF4C3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5CBD93-A157-4C72-BB4D-CEF63837A1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994977-B6EB-46EA-AA24-94300EB41B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A105E2-50F3-4753-8154-8DE2FC263E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C05FFE-F69F-4114-A52E-AAB279D9F5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textuKlepnutím lze upravit styl předlohy nadpisů.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0"/>
            <a:r>
              <a:rPr lang="en-GB"/>
              <a:t>Devátá úroveňKlepnutím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018DC24-5444-4B2E-B323-4FFBB5CDA12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A62D8D58-C6FF-46E5-85AF-C3CE80229EC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textuKlepnutím lze upravit styl předlohy nadpisů.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7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0"/>
            <a:r>
              <a:rPr lang="en-GB"/>
              <a:t>Devátá úroveňKlepnutím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A51D05C-12C9-4500-BFE7-33C11594032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>
          <a:xfrm>
            <a:off x="457200" y="357166"/>
            <a:ext cx="8329642" cy="6362722"/>
          </a:xfrm>
        </p:spPr>
        <p:txBody>
          <a:bodyPr/>
          <a:lstStyle/>
          <a:p>
            <a:pPr algn="ctr"/>
            <a:r>
              <a:rPr lang="cs-CZ" sz="3600" dirty="0"/>
              <a:t>Výuková prezentace ke vzdělávacímu programu</a:t>
            </a:r>
          </a:p>
          <a:p>
            <a:pPr algn="ctr"/>
            <a:r>
              <a:rPr lang="cs-CZ" sz="3600" dirty="0"/>
              <a:t> s názvem </a:t>
            </a:r>
          </a:p>
          <a:p>
            <a:pPr algn="ctr"/>
            <a:r>
              <a:rPr lang="cs-CZ" sz="3600" dirty="0"/>
              <a:t> „ </a:t>
            </a:r>
            <a:r>
              <a:rPr lang="cs-CZ" sz="3600" b="1" dirty="0"/>
              <a:t>Média a informační bezpečnost pro studenty se specifickými vzdělávacími potřebami (neslyšící, osoby se sluchovým postižením)“,</a:t>
            </a:r>
          </a:p>
          <a:p>
            <a:pPr algn="ctr"/>
            <a:r>
              <a:rPr lang="cs-CZ" sz="3600" b="1" dirty="0"/>
              <a:t>  téma: Média – opakování .</a:t>
            </a:r>
            <a:endParaRPr lang="cs-CZ" sz="36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6263" y="5472113"/>
            <a:ext cx="7858125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NETOLISMUS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504825"/>
            <a:ext cx="7847013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7700" y="5643563"/>
            <a:ext cx="73533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>
                <a:solidFill>
                  <a:srgbClr val="000000"/>
                </a:solidFill>
                <a:latin typeface="Calibri" charset="0"/>
              </a:rPr>
              <a:t>- NOMOFOBIE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500063"/>
            <a:ext cx="7702550" cy="4970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/>
              <a:t>Praktická část</a:t>
            </a:r>
            <a:br>
              <a:rPr lang="cs-CZ" sz="3600"/>
            </a:br>
            <a:r>
              <a:rPr lang="cs-CZ" sz="3600"/>
              <a:t>Exkurze do redakce veřejnoprávních médií </a:t>
            </a:r>
            <a:r>
              <a:rPr lang="cs-CZ" sz="4400"/>
              <a:t> 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85813" y="5000625"/>
            <a:ext cx="3786187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0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000">
                <a:solidFill>
                  <a:srgbClr val="000000"/>
                </a:solidFill>
                <a:latin typeface="Calibri" charset="0"/>
              </a:rPr>
              <a:t>Cílem exkurze byla redakce …...........................................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5375"/>
            <a:ext cx="4037013" cy="2673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1762125"/>
            <a:ext cx="2786062" cy="428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82600" y="35718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>
                <a:solidFill>
                  <a:srgbClr val="000000"/>
                </a:solidFill>
                <a:latin typeface="Calibri" charset="0"/>
              </a:rPr>
              <a:t>Na exkurzi nás nejvíce zaujalo: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871663"/>
            <a:ext cx="4637087" cy="3071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286125"/>
            <a:ext cx="4572000" cy="3027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874713"/>
            <a:ext cx="804545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868487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100"/>
              <a:t>Média a informační bezpečnost pro studenty se</a:t>
            </a:r>
            <a:br>
              <a:rPr lang="cs-CZ" sz="3100"/>
            </a:br>
            <a:r>
              <a:rPr lang="cs-CZ" sz="3100"/>
              <a:t>speciálními vzdělávacími potřebami,</a:t>
            </a:r>
            <a:br>
              <a:rPr lang="cs-CZ" sz="3100"/>
            </a:br>
            <a:r>
              <a:rPr lang="cs-CZ" sz="3100"/>
              <a:t> neslyšící a sluchově postižené</a:t>
            </a:r>
            <a:br>
              <a:rPr lang="cs-CZ" sz="3100"/>
            </a:br>
            <a:r>
              <a:rPr lang="cs-CZ" sz="3100"/>
              <a:t>Média – opakování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88394" y="1566069"/>
            <a:ext cx="3929063" cy="555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>
                <a:solidFill>
                  <a:srgbClr val="000000"/>
                </a:solidFill>
                <a:latin typeface="Calibri" charset="0"/>
              </a:rPr>
              <a:t>Téma:  Nová a stará média 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86313" y="1428750"/>
            <a:ext cx="4000500" cy="5576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Co jsou to média?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Historie médií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Knihtisk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První tištěné noviny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Stará  média  - noviny, rozhlas, televize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 i="1">
                <a:solidFill>
                  <a:srgbClr val="000000"/>
                </a:solidFill>
                <a:latin typeface="Calibri" charset="0"/>
              </a:rPr>
              <a:t>Nikdo ze studentů nečte tištěné  noviny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1214438"/>
            <a:ext cx="3929062" cy="2630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4122738"/>
            <a:ext cx="1924050" cy="242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/>
              <a:t>Knihtisk rok 1447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48431" y="2008981"/>
            <a:ext cx="5194300" cy="3748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1143000"/>
            <a:ext cx="3994150" cy="541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/>
              <a:t>Noviny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43500"/>
            <a:ext cx="7686675" cy="1571625"/>
          </a:xfrm>
          <a:ln/>
        </p:spPr>
        <p:txBody>
          <a:bodyPr/>
          <a:lstStyle/>
          <a:p>
            <a:pPr indent="-341313" algn="ctr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600"/>
              <a:t>1605 Johann Carolus začal vydávat ve Štrasburku (nyní ve Francii, tehdy ještě ve Svaté říši římské) </a:t>
            </a:r>
            <a:r>
              <a:rPr lang="cs-CZ" sz="2600" b="1"/>
              <a:t>první tištěné noviny</a:t>
            </a:r>
            <a:r>
              <a:rPr lang="cs-CZ" sz="2600"/>
              <a:t> Relation aller fürnemmen und gedenckwürdigen Historien.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143000"/>
            <a:ext cx="5691187" cy="3786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/>
              <a:t>Rozhlas a televize na území ČR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357313"/>
            <a:ext cx="3571875" cy="2700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1387475"/>
            <a:ext cx="3722688" cy="264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76263" y="4056063"/>
            <a:ext cx="3889375" cy="1919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Pravidelné rozhlasové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 b="1">
                <a:solidFill>
                  <a:srgbClr val="000000"/>
                </a:solidFill>
                <a:latin typeface="Calibri" charset="0"/>
              </a:rPr>
              <a:t>vysílání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 bylo zahájeno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18. května 1923 ve 20:15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ze stanu, zapůjčeného od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skautů, v Praze-Kbelích.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86313" y="4143375"/>
            <a:ext cx="4071937" cy="155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První </a:t>
            </a:r>
            <a:r>
              <a:rPr lang="cs-CZ" sz="2400" b="1">
                <a:solidFill>
                  <a:srgbClr val="000000"/>
                </a:solidFill>
                <a:latin typeface="Calibri" charset="0"/>
              </a:rPr>
              <a:t>vysílání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 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Československé </a:t>
            </a:r>
            <a:r>
              <a:rPr lang="cs-CZ" sz="2400" b="1">
                <a:solidFill>
                  <a:srgbClr val="000000"/>
                </a:solidFill>
                <a:latin typeface="Calibri" charset="0"/>
              </a:rPr>
              <a:t>televize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 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(ČST) nastalo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1. května 1953.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28625" y="4419600"/>
            <a:ext cx="7800975" cy="2205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3600">
                <a:solidFill>
                  <a:srgbClr val="000000"/>
                </a:solidFill>
                <a:latin typeface="Calibri" charset="0"/>
              </a:rPr>
              <a:t>Nová média a závislosti na nich</a:t>
            </a:r>
            <a:br>
              <a:rPr lang="cs-CZ" sz="3600">
                <a:solidFill>
                  <a:srgbClr val="000000"/>
                </a:solidFill>
                <a:latin typeface="Calibri" charset="0"/>
              </a:rPr>
            </a:br>
            <a:r>
              <a:rPr lang="cs-CZ" sz="3600">
                <a:solidFill>
                  <a:srgbClr val="000000"/>
                </a:solidFill>
                <a:latin typeface="Calibri" charset="0"/>
              </a:rPr>
              <a:t>Virtuání drogy </a:t>
            </a:r>
            <a:br>
              <a:rPr lang="cs-CZ" sz="3600">
                <a:solidFill>
                  <a:srgbClr val="000000"/>
                </a:solidFill>
                <a:latin typeface="Calibri" charset="0"/>
              </a:rPr>
            </a:br>
            <a:r>
              <a:rPr lang="cs-CZ" sz="3600">
                <a:solidFill>
                  <a:srgbClr val="000000"/>
                </a:solidFill>
                <a:latin typeface="Calibri" charset="0"/>
              </a:rPr>
              <a:t>Nomofobie</a:t>
            </a:r>
            <a:br>
              <a:rPr lang="cs-CZ" sz="3600">
                <a:solidFill>
                  <a:srgbClr val="000000"/>
                </a:solidFill>
                <a:latin typeface="Calibri" charset="0"/>
              </a:rPr>
            </a:br>
            <a:r>
              <a:rPr lang="cs-CZ" sz="3600">
                <a:solidFill>
                  <a:srgbClr val="000000"/>
                </a:solidFill>
                <a:latin typeface="Calibri" charset="0"/>
              </a:rPr>
              <a:t>Fantomové vibrace </a:t>
            </a:r>
            <a:br>
              <a:rPr lang="cs-CZ" sz="4400">
                <a:solidFill>
                  <a:srgbClr val="000000"/>
                </a:solidFill>
                <a:latin typeface="Calibri" charset="0"/>
              </a:rPr>
            </a:br>
            <a:r>
              <a:rPr lang="cs-CZ" sz="4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96131" y="-578643"/>
            <a:ext cx="3840163" cy="542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8025" y="285750"/>
            <a:ext cx="2674938" cy="4037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643563" y="500063"/>
            <a:ext cx="3071812" cy="4845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PROKRASTINACE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DROGY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VIRTUÁLNÍ DROGY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ZÁVISLOST NA POČÍTAČOVÝCH HRÁCH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- ZÁVISLOST NA SOCIÁLNÍ KOMUNIKACI PŘES MESENGER, FACEBOOK…..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7188"/>
            <a:ext cx="4529137" cy="300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497263"/>
            <a:ext cx="4535488" cy="290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236</Words>
  <Application>Microsoft Office PowerPoint</Application>
  <PresentationFormat>Předvádění na obrazovce (4:3)</PresentationFormat>
  <Paragraphs>58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Motiv sady Office</vt:lpstr>
      <vt:lpstr>Motiv sady Office</vt:lpstr>
      <vt:lpstr>Motiv sady Office</vt:lpstr>
      <vt:lpstr>Prezentace aplikace PowerPoint</vt:lpstr>
      <vt:lpstr>Prezentace aplikace PowerPoint</vt:lpstr>
      <vt:lpstr>Média a informační bezpečnost pro studenty se speciálními vzdělávacími potřebami,  neslyšící a sluchově postižené Média – opakování </vt:lpstr>
      <vt:lpstr>Prezentace aplikace PowerPoint</vt:lpstr>
      <vt:lpstr>Knihtisk rok 1447 </vt:lpstr>
      <vt:lpstr>Noviny </vt:lpstr>
      <vt:lpstr>Rozhlas a televize na území ČR</vt:lpstr>
      <vt:lpstr>Prezentace aplikace PowerPoint</vt:lpstr>
      <vt:lpstr>Prezentace aplikace PowerPoint</vt:lpstr>
      <vt:lpstr>Prezentace aplikace PowerPoint</vt:lpstr>
      <vt:lpstr>Prezentace aplikace PowerPoint</vt:lpstr>
      <vt:lpstr>Praktická část Exkurze do redakce veřejnoprávních médií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 a informační bezpečnost pro studenty se speciálními vzdělávacími potřebami,  neslyšící a sluchově postižené Média – opakování</dc:title>
  <dc:creator>Hana Talli Hlubučková</dc:creator>
  <cp:lastModifiedBy>Anna Horniecká</cp:lastModifiedBy>
  <cp:revision>2</cp:revision>
  <cp:lastPrinted>1601-01-01T00:00:00Z</cp:lastPrinted>
  <dcterms:created xsi:type="dcterms:W3CDTF">1601-01-01T00:00:00Z</dcterms:created>
  <dcterms:modified xsi:type="dcterms:W3CDTF">2021-04-12T16:22:41Z</dcterms:modified>
</cp:coreProperties>
</file>